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83" r:id="rId3"/>
    <p:sldId id="269" r:id="rId4"/>
    <p:sldId id="272" r:id="rId5"/>
    <p:sldId id="273" r:id="rId6"/>
    <p:sldId id="275" r:id="rId7"/>
    <p:sldId id="284" r:id="rId8"/>
    <p:sldId id="277" r:id="rId9"/>
    <p:sldId id="278" r:id="rId10"/>
    <p:sldId id="280" r:id="rId11"/>
    <p:sldId id="281" r:id="rId12"/>
    <p:sldId id="282" r:id="rId13"/>
    <p:sldId id="27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A78EC-0A80-4AF3-8BD9-B9A37709CF76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24193-83D9-4D72-9094-8FCBFBBBF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193-83D9-4D72-9094-8FCBFBBBF9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CAE8-7BD1-4641-9994-6674B3C7A7B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CB05-17B4-4294-9900-ECDB89031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Admin\Desktop\Chu%20Nhat%20Ca%20Nha%20Em%20Di%20Choi%20-%20To%20Thien%20Kim%20To%20Thien%20Thao.mp3" TargetMode="External"/><Relationship Id="rId1" Type="http://schemas.openxmlformats.org/officeDocument/2006/relationships/audio" Target="file:///C:\Documents%20and%20Settings\Admin\Desktop\A%20Comme%20Amour%20-%20Richard%20Clayderman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gif"/><Relationship Id="rId10" Type="http://schemas.openxmlformats.org/officeDocument/2006/relationships/image" Target="../media/image14.jpeg"/><Relationship Id="rId4" Type="http://schemas.openxmlformats.org/officeDocument/2006/relationships/image" Target="../media/image9.gif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2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8.wmf"/><Relationship Id="rId10" Type="http://schemas.openxmlformats.org/officeDocument/2006/relationships/image" Target="../media/image11.png"/><Relationship Id="rId4" Type="http://schemas.openxmlformats.org/officeDocument/2006/relationships/image" Target="../media/image12.gif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12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12.gif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2.gi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" descr="6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-457200" y="457200"/>
            <a:ext cx="8839200" cy="1838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/>
              </a:rPr>
              <a:t>phßng gi¸o dôc ®µo t¹o quËn long biªn</a:t>
            </a:r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600200" y="2438400"/>
            <a:ext cx="5291138" cy="1757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-835486">
            <a:off x="2514600" y="4572000"/>
            <a:ext cx="4505325" cy="7889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Vogue"/>
              </a:rPr>
              <a:t>: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Vogue"/>
              </a:rPr>
              <a:t>2016- 2017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Vogue"/>
            </a:endParaRPr>
          </a:p>
        </p:txBody>
      </p:sp>
      <p:pic>
        <p:nvPicPr>
          <p:cNvPr id="8" name="A Comme Amour - Richard Clayder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Chu Nhat Ca Nha Em Di Choi - To Thien Kim To Thien Tha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A Comme Amour - Richard Clayder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Chu Nhat Ca Nha Em Di Choi - To Thien Kim To Thien Tha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A Comme Amour - Richard Clayder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1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12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12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53" grpId="0" animBg="1"/>
      <p:bldP spid="2054" grpId="0" animBg="1"/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Kết quả hình ảnh cho ảnh vứt rác vữa bã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Kết quả hình ảnh cho ảnh chụp bỏ rác đúng nơi quy đị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618" y="0"/>
            <a:ext cx="2231382" cy="15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ảnh chụp bỏ rác đúng nơi quy đị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Kết quả hình ảnh cho ảnh quét rác học si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3300"/>
          </a:solidFill>
          <a:ln/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 rot="-516805">
            <a:off x="1752600" y="2209800"/>
            <a:ext cx="5557838" cy="156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CÔ SỨC KHOẺ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3" descr="465af318243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562350"/>
            <a:ext cx="1752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 descr="527664ez037ybg9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ag00319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2092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990600"/>
            <a:ext cx="5715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Trashcan (3) [Converted]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0"/>
            <a:ext cx="1219200" cy="199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4" descr="ngodong">
            <a:hlinkClick r:id="" action="ppaction://noaction">
              <a:snd r:embed="rId7" name="gioithieu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886200" y="3962400"/>
            <a:ext cx="163131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Kết quả hình ảnh cho ảnh vỏ chuố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343400"/>
            <a:ext cx="781050" cy="77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Kết quả hình ảnh cho vỏ quý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4572000"/>
            <a:ext cx="876300" cy="615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Kết quả hình ảnh cho vỏ kẹ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4495800"/>
            <a:ext cx="1038514" cy="80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36576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MGN B2</a:t>
            </a:r>
          </a:p>
          <a:p>
            <a:pPr algn="ctr"/>
            <a:r>
              <a:rPr lang="vi-VN" sz="41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 Lê Thị Hương Lý</a:t>
            </a:r>
          </a:p>
          <a:p>
            <a:pPr algn="ctr"/>
            <a:endParaRPr lang="en-US" sz="413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ảnh phòng khá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4" descr="ngodong">
            <a:hlinkClick r:id="" action="ppaction://noaction">
              <a:snd r:embed="rId3" name="gioithieu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1800" y="3124200"/>
            <a:ext cx="1335086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ba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5721">
            <a:off x="7573783" y="4050927"/>
            <a:ext cx="534094" cy="5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MC9001128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657600"/>
            <a:ext cx="1336675" cy="992295"/>
          </a:xfrm>
          <a:prstGeom prst="rect">
            <a:avLst/>
          </a:prstGeom>
          <a:noFill/>
        </p:spPr>
      </p:pic>
      <p:pic>
        <p:nvPicPr>
          <p:cNvPr id="3078" name="Picture 6" descr="Kết quả hình ảnh cho vỏ quý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029200"/>
            <a:ext cx="876300" cy="615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Kết quả hình ảnh cho vỏ kẹ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4672" y="5181600"/>
            <a:ext cx="940377" cy="730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Trashcan (3) [Converted]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5410200"/>
            <a:ext cx="609600" cy="9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ảnh phòng khá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4" descr="ngodong">
            <a:hlinkClick r:id="" action="ppaction://noaction">
              <a:snd r:embed="rId3" name="gioithieu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1800" y="3124200"/>
            <a:ext cx="1335086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MC9001128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1336675" cy="992295"/>
          </a:xfrm>
          <a:prstGeom prst="rect">
            <a:avLst/>
          </a:prstGeom>
          <a:noFill/>
        </p:spPr>
      </p:pic>
      <p:pic>
        <p:nvPicPr>
          <p:cNvPr id="3076" name="Picture 4" descr="Kết quả hình ảnh cho ảnh vỏ chuố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114800"/>
            <a:ext cx="781050" cy="77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Kết quả hình ảnh cho vỏ quý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638800"/>
            <a:ext cx="876300" cy="615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Kết quả hình ảnh cho vỏ kẹ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7936" y="5562600"/>
            <a:ext cx="1038514" cy="80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6" descr="xa rac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29091" r="28334" b="10909"/>
          <a:stretch>
            <a:fillRect/>
          </a:stretch>
        </p:blipFill>
        <p:spPr bwMode="auto">
          <a:xfrm>
            <a:off x="3352800" y="3505200"/>
            <a:ext cx="765175" cy="1259914"/>
          </a:xfrm>
          <a:prstGeom prst="rect">
            <a:avLst/>
          </a:prstGeom>
          <a:noFill/>
        </p:spPr>
      </p:pic>
      <p:pic>
        <p:nvPicPr>
          <p:cNvPr id="16" name="Picture 12" descr="Trashcan (3) [Converted]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5410200"/>
            <a:ext cx="609600" cy="9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banh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5721">
            <a:off x="7497584" y="4203328"/>
            <a:ext cx="534094" cy="5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06383E-6 C -0.00122 0.01388 -0.00226 0.02382 -0.00712 0.03562 C -0.00869 0.03955 -0.01112 0.04302 -0.01268 0.04695 C -0.01372 0.04949 -0.01407 0.0525 -0.01563 0.05458 C -0.02032 0.06082 -0.0198 0.05319 -0.0198 0.05828 " pathEditMode="relative" ptsTypes="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89177E-6 C -0.21216 0.02753 -0.42396 0.05505 -0.50139 0.06754 C -0.57883 0.08003 -0.52188 0.07748 -0.46476 0.07494 " pathEditMode="relative" ptsTypes="a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ảnh phòng khá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4" descr="ngodong">
            <a:hlinkClick r:id="" action="ppaction://noaction">
              <a:snd r:embed="rId3" name="gioithieu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1800" y="3124200"/>
            <a:ext cx="1335086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ba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5721">
            <a:off x="7573783" y="4050927"/>
            <a:ext cx="534094" cy="5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MC9001128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657600"/>
            <a:ext cx="1336675" cy="992295"/>
          </a:xfrm>
          <a:prstGeom prst="rect">
            <a:avLst/>
          </a:prstGeom>
          <a:noFill/>
        </p:spPr>
      </p:pic>
      <p:pic>
        <p:nvPicPr>
          <p:cNvPr id="3076" name="Picture 4" descr="Kết quả hình ảnh cho ảnh vỏ chuố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953000"/>
            <a:ext cx="781050" cy="77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Kết quả hình ảnh cho vỏ quý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638800"/>
            <a:ext cx="876300" cy="615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Kết quả hình ảnh cho vỏ kẹ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7936" y="5562600"/>
            <a:ext cx="1038514" cy="80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6" descr="xa ra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29091" r="28334" b="10909"/>
          <a:stretch>
            <a:fillRect/>
          </a:stretch>
        </p:blipFill>
        <p:spPr bwMode="auto">
          <a:xfrm>
            <a:off x="3048000" y="4038600"/>
            <a:ext cx="765175" cy="1259914"/>
          </a:xfrm>
          <a:prstGeom prst="rect">
            <a:avLst/>
          </a:prstGeom>
          <a:noFill/>
        </p:spPr>
      </p:pic>
      <p:pic>
        <p:nvPicPr>
          <p:cNvPr id="13" name="Picture 53" descr="me1 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2133600"/>
            <a:ext cx="1524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Trashcan (3) [Converted]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410200"/>
            <a:ext cx="609600" cy="9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Kết quả hình ảnh cho ảnh lan can tầ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4" descr="ngodong">
            <a:hlinkClick r:id="" action="ppaction://noaction">
              <a:snd r:embed="rId3" name="gioithieu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57600" y="4915033"/>
            <a:ext cx="1258886" cy="19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ết quả hình ảnh cho vỏ kẹ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3626" y="3505200"/>
            <a:ext cx="842241" cy="653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Kết quả hình ảnh cho vỏ quý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2554" y="3505200"/>
            <a:ext cx="876300" cy="615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Kết quả hình ảnh cho ảnh vỏ chuố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810000"/>
            <a:ext cx="690403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3" descr="bo rac thu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5" r="38028" b="5254"/>
          <a:stretch>
            <a:fillRect/>
          </a:stretch>
        </p:blipFill>
        <p:spPr bwMode="auto">
          <a:xfrm>
            <a:off x="2895600" y="3048000"/>
            <a:ext cx="776287" cy="9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素材天下 sucaitianxia.com-eps1396-5 [Converted]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3505200"/>
            <a:ext cx="369105" cy="64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3006 C 0.01406 0.04787 0.01459 0.06892 0.00382 0.08256 C -0.00034 0.09968 0.00139 0.10222 -0.01024 0.10523 C -0.01076 0.16212 -0.01041 0.21901 -0.01163 0.2759 C -0.0118 0.28099 -0.01632 0.29417 -0.01875 0.29833 C -0.04097 0.33765 -0.01684 0.29001 -0.02847 0.31337 C -0.02951 0.31753 -0.03021 0.32285 -0.0342 0.32285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284 C 0.02535 0.05065 0.02587 0.0717 0.01511 0.08534 C 0.01094 0.10246 0.01267 0.105 0.00104 0.10801 C 0.00052 0.1649 0.00087 0.22179 -0.00035 0.27868 C -0.00052 0.28377 -0.00503 0.29695 -0.00746 0.30111 C -0.02969 0.34043 -0.00555 0.29279 -0.01719 0.31615 C -0.01823 0.32031 -0.01892 0.32563 -0.02292 0.32563 " pathEditMode="relative" rAng="0" ptsTypes="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4 0.01665 C 0.03402 0.03445 0.03455 0.0555 0.02378 0.06914 C 0.01962 0.08626 0.02135 0.0888 0.00972 0.09181 C 0.0092 0.1487 0.00955 0.20559 0.00833 0.26248 C 0.00816 0.26757 0.00364 0.28075 0.00121 0.28492 C -0.02101 0.32423 0.00312 0.27659 -0.00851 0.29995 C -0.00955 0.30411 -0.01025 0.30943 -0.01424 0.30943 " pathEditMode="relative" rAng="0" ptsTypes="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Kết quả hình ảnh cho ảnh lan can tầ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4" descr="ngodong">
            <a:hlinkClick r:id="" action="ppaction://noaction">
              <a:snd r:embed="rId3" name="gioithieu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57600" y="4915033"/>
            <a:ext cx="1258886" cy="19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bo rac thu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5" r="38028" b="5254"/>
          <a:stretch>
            <a:fillRect/>
          </a:stretch>
        </p:blipFill>
        <p:spPr bwMode="auto">
          <a:xfrm>
            <a:off x="2895600" y="3048000"/>
            <a:ext cx="776287" cy="9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素材天下 sucaitianxia.com-eps1396-5 [Converted]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505200"/>
            <a:ext cx="369105" cy="64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素材天下 sucaitianxia.com-eps1396-5 [Converted]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429000"/>
            <a:ext cx="369105" cy="64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素材天下 sucaitianxia.com-eps1396-5 [Converted]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505200"/>
            <a:ext cx="369105" cy="64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14524E-7 C 0.00382 0.00532 0.00382 0.00671 0.01128 0.00763 C 0.02726 0.00948 0.02673 0.00254 0.02673 0.01133 " pathEditMode="relative" ptsTypes="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Kết quả hình ảnh cho ảnh phòng bế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4" descr="ngodong">
            <a:hlinkClick r:id="" action="ppaction://noaction">
              <a:snd r:embed="rId3" name="gioithieu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144000" y="4419600"/>
            <a:ext cx="1258886" cy="19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me1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81200"/>
            <a:ext cx="167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Trashcan (3) [Converted]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858797"/>
            <a:ext cx="609600" cy="9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d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209800"/>
            <a:ext cx="838200" cy="157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C -0.01423 -0.0007 -0.02847 -0.00023 -0.0427 -0.00209 C -0.04444 -0.00232 -0.04548 -0.00509 -0.04704 -0.00602 C -0.04913 -0.00718 -0.06093 -0.00972 -0.0618 -0.00996 C -0.07743 -0.01759 -0.08194 -0.01806 -0.1 -0.01968 C -0.10972 -0.02246 -0.11614 -0.02408 -0.12656 -0.02547 C -0.14513 -0.03056 -0.16388 -0.03241 -0.18246 -0.03727 C -0.19427 -0.04028 -0.2059 -0.04445 -0.2177 -0.04722 C -0.2335 -0.06158 -0.2618 -0.03542 -0.27656 -0.02547 C -0.2835 -0.02084 -0.28715 -0.01389 -0.29566 -0.01389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Kết quả hình ảnh cho ảnh nhà ph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Kết quả hình ảnh cho ảnh chụp bỏ rác đúng nơi quy đị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76800"/>
            <a:ext cx="2641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4" descr="ba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5721">
            <a:off x="7003922" y="5925530"/>
            <a:ext cx="350697" cy="3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ết quả hình ảnh cho vỏ dưa hấu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6019800"/>
            <a:ext cx="304405" cy="30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0&quot;/&gt;&lt;/object&gt;&lt;object type=&quot;3&quot; unique_id=&quot;10005&quot;&gt;&lt;property id=&quot;20148&quot; value=&quot;5&quot;/&gt;&lt;property id=&quot;20300&quot; value=&quot;Slide 2&quot;/&gt;&lt;property id=&quot;20307&quot; value=&quot;283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277&quot;/&gt;&lt;/object&gt;&lt;object type=&quot;3&quot; unique_id=&quot;10011&quot;&gt;&lt;property id=&quot;20148&quot; value=&quot;5&quot;/&gt;&lt;property id=&quot;20300&quot; value=&quot;Slide 9&quot;/&gt;&lt;property id=&quot;20307&quot; value=&quot;278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1&quot;/&gt;&lt;/object&gt;&lt;object type=&quot;3&quot; unique_id=&quot;10014&quot;&gt;&lt;property id=&quot;20148&quot; value=&quot;5&quot;/&gt;&lt;property id=&quot;20300&quot; value=&quot;Slide 12&quot;/&gt;&lt;property id=&quot;20307&quot; value=&quot;282&quot;/&gt;&lt;/object&gt;&lt;object type=&quot;3&quot; unique_id=&quot;10015&quot;&gt;&lt;property id=&quot;20148&quot; value=&quot;5&quot;/&gt;&lt;property id=&quot;20300&quot; value=&quot;Slide 13&quot;/&gt;&lt;property id=&quot;20307&quot; value=&quot;271&quot;/&gt;&lt;/object&gt;&lt;object type=&quot;3&quot; unique_id=&quot;10072&quot;&gt;&lt;property id=&quot;20148&quot; value=&quot;5&quot;/&gt;&lt;property id=&quot;20300&quot; value=&quot;Slide 7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44</Words>
  <Application>Microsoft Office PowerPoint</Application>
  <PresentationFormat>On-screen Show (4:3)</PresentationFormat>
  <Paragraphs>8</Paragraphs>
  <Slides>13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</cp:lastModifiedBy>
  <cp:revision>23</cp:revision>
  <dcterms:created xsi:type="dcterms:W3CDTF">2016-10-30T10:39:41Z</dcterms:created>
  <dcterms:modified xsi:type="dcterms:W3CDTF">2017-05-05T08:53:48Z</dcterms:modified>
</cp:coreProperties>
</file>